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BF8"/>
    <a:srgbClr val="67A8EF"/>
    <a:srgbClr val="1567C1"/>
    <a:srgbClr val="004D86"/>
    <a:srgbClr val="FFFFB7"/>
    <a:srgbClr val="FFFFA3"/>
    <a:srgbClr val="F9FE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13" autoAdjust="0"/>
  </p:normalViewPr>
  <p:slideViewPr>
    <p:cSldViewPr>
      <p:cViewPr>
        <p:scale>
          <a:sx n="109" d="100"/>
          <a:sy n="109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53FCE-D08C-4B6F-88D4-50CE721AAC67}" type="datetimeFigureOut">
              <a:rPr lang="de-DE" smtClean="0"/>
              <a:t>12.01.2017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ABBF0-FC05-43A8-A90A-642EEEC18E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82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UzK_Siegel_deko-heller-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0"/>
            <a:ext cx="518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07951" y="5805488"/>
            <a:ext cx="9034463" cy="931862"/>
            <a:chOff x="68" y="3657"/>
            <a:chExt cx="5691" cy="587"/>
          </a:xfrm>
        </p:grpSpPr>
        <p:grpSp>
          <p:nvGrpSpPr>
            <p:cNvPr id="6" name="Group 6"/>
            <p:cNvGrpSpPr>
              <a:grpSpLocks/>
            </p:cNvGrpSpPr>
            <p:nvPr userDrawn="1"/>
          </p:nvGrpSpPr>
          <p:grpSpPr bwMode="auto">
            <a:xfrm>
              <a:off x="612" y="3884"/>
              <a:ext cx="5147" cy="0"/>
              <a:chOff x="9" y="3789"/>
              <a:chExt cx="5147" cy="0"/>
            </a:xfrm>
          </p:grpSpPr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9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83AF2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752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7D321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1480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AF111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2216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590F6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2936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0082C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3664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DBA6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4408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91C4E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Text Box 14"/>
            <p:cNvSpPr txBox="1">
              <a:spLocks noChangeArrowheads="1"/>
            </p:cNvSpPr>
            <p:nvPr userDrawn="1"/>
          </p:nvSpPr>
          <p:spPr bwMode="auto">
            <a:xfrm>
              <a:off x="793" y="3974"/>
              <a:ext cx="349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 dirty="0">
                  <a:solidFill>
                    <a:srgbClr val="000000"/>
                  </a:solidFill>
                </a:rPr>
                <a:t>Prof. Dr. Wolfgang Wessels – </a:t>
              </a:r>
              <a:r>
                <a:rPr lang="de-DE" sz="1200" dirty="0" smtClean="0">
                  <a:solidFill>
                    <a:srgbClr val="000000"/>
                  </a:solidFill>
                </a:rPr>
                <a:t>Jean-Monnet-</a:t>
              </a:r>
              <a:r>
                <a:rPr lang="de-DE" sz="1200" dirty="0" err="1" smtClean="0">
                  <a:solidFill>
                    <a:srgbClr val="000000"/>
                  </a:solidFill>
                </a:rPr>
                <a:t>Chair</a:t>
              </a:r>
              <a:r>
                <a:rPr lang="de-DE" sz="1200" dirty="0" smtClean="0">
                  <a:solidFill>
                    <a:srgbClr val="000000"/>
                  </a:solidFill>
                </a:rPr>
                <a:t> </a:t>
              </a:r>
              <a:r>
                <a:rPr lang="de-DE" sz="1200" dirty="0">
                  <a:solidFill>
                    <a:srgbClr val="000000"/>
                  </a:solidFill>
                </a:rPr>
                <a:t>– </a:t>
              </a:r>
              <a:r>
                <a:rPr lang="de-DE" sz="1200" dirty="0" smtClean="0">
                  <a:solidFill>
                    <a:srgbClr val="000000"/>
                  </a:solidFill>
                </a:rPr>
                <a:t>University</a:t>
              </a:r>
              <a:r>
                <a:rPr lang="de-DE" sz="1200" baseline="0" dirty="0" smtClean="0">
                  <a:solidFill>
                    <a:srgbClr val="000000"/>
                  </a:solidFill>
                </a:rPr>
                <a:t> </a:t>
              </a:r>
              <a:r>
                <a:rPr lang="de-DE" sz="1200" baseline="0" dirty="0" err="1" smtClean="0">
                  <a:solidFill>
                    <a:srgbClr val="000000"/>
                  </a:solidFill>
                </a:rPr>
                <a:t>of</a:t>
              </a:r>
              <a:r>
                <a:rPr lang="de-DE" sz="1200" baseline="0" dirty="0" smtClean="0">
                  <a:solidFill>
                    <a:srgbClr val="000000"/>
                  </a:solidFill>
                </a:rPr>
                <a:t> Cologne</a:t>
              </a:r>
              <a:endParaRPr lang="de-DE" sz="1200" dirty="0">
                <a:solidFill>
                  <a:srgbClr val="000000"/>
                </a:solidFill>
              </a:endParaRPr>
            </a:p>
          </p:txBody>
        </p:sp>
        <p:pic>
          <p:nvPicPr>
            <p:cNvPr id="8" name="Picture 15" descr="LogoSmall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3657"/>
              <a:ext cx="587" cy="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 Box 17"/>
          <p:cNvSpPr txBox="1">
            <a:spLocks noChangeArrowheads="1"/>
          </p:cNvSpPr>
          <p:nvPr userDrawn="1"/>
        </p:nvSpPr>
        <p:spPr bwMode="auto">
          <a:xfrm>
            <a:off x="6877052" y="6308726"/>
            <a:ext cx="20875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sz="1200">
                <a:solidFill>
                  <a:srgbClr val="000000"/>
                </a:solidFill>
              </a:rPr>
              <a:t>	</a:t>
            </a:r>
            <a:r>
              <a:rPr lang="de-DE" sz="1200" smtClean="0">
                <a:solidFill>
                  <a:srgbClr val="000000"/>
                </a:solidFill>
              </a:rPr>
              <a:t> </a:t>
            </a:r>
            <a:fld id="{46AD6F39-D3CE-4E56-AE21-1FC891096AC5}" type="slidenum">
              <a:rPr lang="de-DE" sz="1200">
                <a:solidFill>
                  <a:srgbClr val="000000"/>
                </a:solidFill>
              </a:rPr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‹Nr.›</a:t>
            </a:fld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de-DE" noProof="0" dirty="0" smtClean="0"/>
              <a:t>Klicken Sie, um das Titelformat zu bearbeiten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1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z="2800"/>
            </a:lvl1pPr>
          </a:lstStyle>
          <a:p>
            <a:pPr lvl="0"/>
            <a:r>
              <a:rPr lang="de-DE" noProof="0" dirty="0" smtClean="0"/>
              <a:t>Klicken Sie, um das Format des Untertitelmasters zu bearbeiten</a:t>
            </a:r>
          </a:p>
        </p:txBody>
      </p:sp>
    </p:spTree>
    <p:extLst>
      <p:ext uri="{BB962C8B-B14F-4D97-AF65-F5344CB8AC3E}">
        <p14:creationId xmlns:p14="http://schemas.microsoft.com/office/powerpoint/2010/main" val="2299827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49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257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2578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42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91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91771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42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68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29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6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100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9751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br>
              <a:rPr lang="de-DE" dirty="0" smtClean="0"/>
            </a:br>
            <a:endParaRPr lang="de-DE" dirty="0" smtClean="0"/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107951" y="5805488"/>
            <a:ext cx="6696075" cy="931862"/>
            <a:chOff x="68" y="3657"/>
            <a:chExt cx="4218" cy="587"/>
          </a:xfrm>
        </p:grpSpPr>
        <p:sp>
          <p:nvSpPr>
            <p:cNvPr id="1032" name="Text Box 14"/>
            <p:cNvSpPr txBox="1">
              <a:spLocks noChangeArrowheads="1"/>
            </p:cNvSpPr>
            <p:nvPr userDrawn="1"/>
          </p:nvSpPr>
          <p:spPr bwMode="auto">
            <a:xfrm>
              <a:off x="793" y="3974"/>
              <a:ext cx="349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 dirty="0">
                  <a:solidFill>
                    <a:srgbClr val="000000"/>
                  </a:solidFill>
                </a:rPr>
                <a:t>Prof. Dr. Wolfgang Wessels – </a:t>
              </a:r>
              <a:r>
                <a:rPr lang="de-DE" sz="1200" dirty="0" smtClean="0">
                  <a:solidFill>
                    <a:srgbClr val="000000"/>
                  </a:solidFill>
                </a:rPr>
                <a:t>Jean-Monnet-</a:t>
              </a:r>
              <a:r>
                <a:rPr lang="de-DE" sz="1200" dirty="0" err="1" smtClean="0">
                  <a:solidFill>
                    <a:srgbClr val="000000"/>
                  </a:solidFill>
                </a:rPr>
                <a:t>Chair</a:t>
              </a:r>
              <a:r>
                <a:rPr lang="de-DE" sz="1200" dirty="0" smtClean="0">
                  <a:solidFill>
                    <a:srgbClr val="000000"/>
                  </a:solidFill>
                </a:rPr>
                <a:t> </a:t>
              </a:r>
              <a:r>
                <a:rPr lang="de-DE" sz="1200" dirty="0">
                  <a:solidFill>
                    <a:srgbClr val="000000"/>
                  </a:solidFill>
                </a:rPr>
                <a:t>– </a:t>
              </a:r>
              <a:r>
                <a:rPr lang="de-DE" sz="1200" dirty="0" smtClean="0">
                  <a:solidFill>
                    <a:srgbClr val="000000"/>
                  </a:solidFill>
                </a:rPr>
                <a:t>University</a:t>
              </a:r>
              <a:r>
                <a:rPr lang="de-DE" sz="1200" baseline="0" dirty="0" smtClean="0">
                  <a:solidFill>
                    <a:srgbClr val="000000"/>
                  </a:solidFill>
                </a:rPr>
                <a:t> </a:t>
              </a:r>
              <a:r>
                <a:rPr lang="de-DE" sz="1200" baseline="0" dirty="0" err="1" smtClean="0">
                  <a:solidFill>
                    <a:srgbClr val="000000"/>
                  </a:solidFill>
                </a:rPr>
                <a:t>of</a:t>
              </a:r>
              <a:r>
                <a:rPr lang="de-DE" sz="1200" baseline="0" dirty="0" smtClean="0">
                  <a:solidFill>
                    <a:srgbClr val="000000"/>
                  </a:solidFill>
                </a:rPr>
                <a:t> Cologne</a:t>
              </a:r>
              <a:endParaRPr lang="de-DE" sz="1200" dirty="0">
                <a:solidFill>
                  <a:srgbClr val="000000"/>
                </a:solidFill>
              </a:endParaRPr>
            </a:p>
          </p:txBody>
        </p:sp>
        <p:pic>
          <p:nvPicPr>
            <p:cNvPr id="1033" name="Picture 15" descr="LogoSmall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3657"/>
              <a:ext cx="587" cy="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0" name="Text Box 16"/>
          <p:cNvSpPr txBox="1">
            <a:spLocks noChangeArrowheads="1"/>
          </p:cNvSpPr>
          <p:nvPr userDrawn="1"/>
        </p:nvSpPr>
        <p:spPr bwMode="auto">
          <a:xfrm>
            <a:off x="6877052" y="6308726"/>
            <a:ext cx="20875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sz="1200" dirty="0">
                <a:solidFill>
                  <a:srgbClr val="000000"/>
                </a:solidFill>
              </a:rPr>
              <a:t>	</a:t>
            </a:r>
            <a:r>
              <a:rPr lang="de-DE" sz="1200" dirty="0" smtClean="0">
                <a:solidFill>
                  <a:srgbClr val="000000"/>
                </a:solidFill>
              </a:rPr>
              <a:t> </a:t>
            </a:r>
            <a:fld id="{A3413391-E475-43CF-A4F5-94AEF8247DFD}" type="slidenum">
              <a:rPr lang="de-DE" sz="1200">
                <a:solidFill>
                  <a:srgbClr val="000000"/>
                </a:solidFill>
              </a:rPr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‹Nr.›</a:t>
            </a:fld>
            <a:endParaRPr lang="de-DE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15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b="1">
          <a:solidFill>
            <a:srgbClr val="2B586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2B586C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-"/>
        <a:defRPr sz="2000" b="1">
          <a:solidFill>
            <a:srgbClr val="2B586C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›"/>
        <a:defRPr sz="1800" b="1">
          <a:solidFill>
            <a:srgbClr val="2B586C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b="1">
          <a:solidFill>
            <a:srgbClr val="2B586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b="1">
          <a:solidFill>
            <a:srgbClr val="2B586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b="1">
          <a:solidFill>
            <a:srgbClr val="2B586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b="1">
          <a:solidFill>
            <a:srgbClr val="2B586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b="1">
          <a:solidFill>
            <a:srgbClr val="2B58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4"/>
          <p:cNvSpPr>
            <a:spLocks noGrp="1"/>
          </p:cNvSpPr>
          <p:nvPr>
            <p:ph type="title"/>
          </p:nvPr>
        </p:nvSpPr>
        <p:spPr>
          <a:xfrm>
            <a:off x="685800" y="352072"/>
            <a:ext cx="7772400" cy="1320271"/>
          </a:xfrm>
        </p:spPr>
        <p:txBody>
          <a:bodyPr/>
          <a:lstStyle/>
          <a:p>
            <a:endParaRPr lang="de-DE"/>
          </a:p>
        </p:txBody>
      </p:sp>
      <p:sp>
        <p:nvSpPr>
          <p:cNvPr id="21" name="Inhaltsplatzhalter 8"/>
          <p:cNvSpPr>
            <a:spLocks noGrp="1"/>
          </p:cNvSpPr>
          <p:nvPr>
            <p:ph idx="1"/>
          </p:nvPr>
        </p:nvSpPr>
        <p:spPr>
          <a:xfrm>
            <a:off x="685800" y="2024415"/>
            <a:ext cx="7772400" cy="4400903"/>
          </a:xfrm>
        </p:spPr>
        <p:txBody>
          <a:bodyPr/>
          <a:lstStyle/>
          <a:p>
            <a:endParaRPr lang="de-DE"/>
          </a:p>
        </p:txBody>
      </p:sp>
      <p:sp>
        <p:nvSpPr>
          <p:cNvPr id="22" name="Rechteck 21"/>
          <p:cNvSpPr/>
          <p:nvPr/>
        </p:nvSpPr>
        <p:spPr bwMode="auto">
          <a:xfrm>
            <a:off x="0" y="27384"/>
            <a:ext cx="9144000" cy="6858000"/>
          </a:xfrm>
          <a:prstGeom prst="rect">
            <a:avLst/>
          </a:prstGeom>
          <a:pattFill prst="pct5">
            <a:fgClr>
              <a:srgbClr val="C0DBF8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Batang" pitchFamily="18" charset="-127"/>
            </a:endParaRPr>
          </a:p>
        </p:txBody>
      </p:sp>
      <p:sp>
        <p:nvSpPr>
          <p:cNvPr id="23" name="Titel 1"/>
          <p:cNvSpPr txBox="1">
            <a:spLocks/>
          </p:cNvSpPr>
          <p:nvPr/>
        </p:nvSpPr>
        <p:spPr bwMode="auto">
          <a:xfrm>
            <a:off x="280671" y="1412776"/>
            <a:ext cx="87129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D092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D0921"/>
                </a:solidFill>
                <a:latin typeface="Arial" charset="0"/>
                <a:ea typeface="Batang" pitchFamily="18" charset="-127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D0921"/>
                </a:solidFill>
                <a:latin typeface="Arial" charset="0"/>
                <a:ea typeface="Batang" pitchFamily="18" charset="-127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D0921"/>
                </a:solidFill>
                <a:latin typeface="Arial" charset="0"/>
                <a:ea typeface="Batang" pitchFamily="18" charset="-127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D0921"/>
                </a:solidFill>
                <a:latin typeface="Arial" charset="0"/>
                <a:ea typeface="Batang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D0921"/>
                </a:solidFill>
                <a:latin typeface="Arial" charset="0"/>
                <a:ea typeface="Batang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D0921"/>
                </a:solidFill>
                <a:latin typeface="Arial" charset="0"/>
                <a:ea typeface="Batang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D0921"/>
                </a:solidFill>
                <a:latin typeface="Arial" charset="0"/>
                <a:ea typeface="Batang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D0921"/>
                </a:solidFill>
                <a:latin typeface="Arial" charset="0"/>
                <a:ea typeface="Batang" pitchFamily="18" charset="-127"/>
              </a:defRPr>
            </a:lvl9pPr>
          </a:lstStyle>
          <a:p>
            <a:pPr algn="ctr"/>
            <a:r>
              <a:rPr lang="en-US" sz="2200" kern="0" dirty="0">
                <a:solidFill>
                  <a:srgbClr val="004D86"/>
                </a:solidFill>
                <a:latin typeface="Calibri" panose="020F0502020204030204" pitchFamily="34" charset="0"/>
              </a:rPr>
              <a:t>The European Council in the EU’s Institutional Architecture: a Power Shift in Institutional Balance</a:t>
            </a:r>
            <a:endParaRPr lang="de-DE" sz="1200" kern="0" dirty="0">
              <a:solidFill>
                <a:srgbClr val="004D86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Inhaltsplatzhalter 2"/>
          <p:cNvSpPr txBox="1">
            <a:spLocks/>
          </p:cNvSpPr>
          <p:nvPr/>
        </p:nvSpPr>
        <p:spPr bwMode="auto">
          <a:xfrm>
            <a:off x="835509" y="2852936"/>
            <a:ext cx="801560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rgbClr val="2B58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2B586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›"/>
              <a:defRPr sz="1800" b="1">
                <a:solidFill>
                  <a:srgbClr val="2B586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b="1">
                <a:solidFill>
                  <a:srgbClr val="2B586C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GB" sz="1800" kern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Bridgit</a:t>
            </a:r>
            <a:r>
              <a:rPr lang="en-GB" sz="18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Laffan</a:t>
            </a:r>
            <a:r>
              <a:rPr lang="en-GB" sz="1800" b="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|</a:t>
            </a:r>
            <a:r>
              <a:rPr lang="de-DE" sz="1800" b="0" dirty="0"/>
              <a:t> </a:t>
            </a:r>
            <a:r>
              <a:rPr lang="de-DE" sz="1800" b="0" kern="0" dirty="0">
                <a:solidFill>
                  <a:schemeClr val="tx1"/>
                </a:solidFill>
                <a:latin typeface="Calibri" panose="020F0502020204030204" pitchFamily="34" charset="0"/>
              </a:rPr>
              <a:t>European University Institute</a:t>
            </a:r>
            <a:endParaRPr lang="en-GB" sz="1800" b="0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en-GB" sz="18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Wolfgang Wessels </a:t>
            </a:r>
            <a:r>
              <a:rPr lang="en-GB" sz="1800" b="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|</a:t>
            </a:r>
            <a:r>
              <a:rPr lang="en-GB" sz="18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sz="1800" b="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University of Cologne</a:t>
            </a:r>
          </a:p>
          <a:p>
            <a:pPr marL="0" indent="0">
              <a:buNone/>
            </a:pPr>
            <a:r>
              <a:rPr lang="en-GB" sz="1600" b="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Further participants I </a:t>
            </a:r>
            <a:r>
              <a:rPr lang="en-GB" sz="1600" b="0" kern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tba</a:t>
            </a:r>
            <a:endParaRPr lang="en-GB" sz="1600" b="0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ctr">
              <a:buFont typeface="Arial" charset="0"/>
              <a:buNone/>
            </a:pPr>
            <a:endParaRPr lang="en-GB" sz="1600" b="0" kern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n-GB" sz="1600" b="0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n-GB" sz="1600" b="0" kern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ctr">
              <a:buFont typeface="Arial" charset="0"/>
              <a:buNone/>
            </a:pPr>
            <a:endParaRPr lang="en-GB" sz="1600" b="0" kern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25" name="Grafik 3" descr="Z:\shk\HOMER\eu_flag_co_funded_pos_[rgb]_r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9" y="212565"/>
            <a:ext cx="2449767" cy="70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Inhaltsplatzhalter 2"/>
          <p:cNvSpPr txBox="1">
            <a:spLocks/>
          </p:cNvSpPr>
          <p:nvPr/>
        </p:nvSpPr>
        <p:spPr bwMode="auto">
          <a:xfrm>
            <a:off x="706808" y="4377192"/>
            <a:ext cx="7478513" cy="1156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rgbClr val="2B58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2B586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›"/>
              <a:defRPr sz="1800" b="1">
                <a:solidFill>
                  <a:srgbClr val="2B586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b="1">
                <a:solidFill>
                  <a:srgbClr val="2B586C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150000"/>
              </a:lnSpc>
              <a:buFont typeface="Arial" charset="0"/>
              <a:buNone/>
            </a:pPr>
            <a:endParaRPr lang="en-GB" sz="800" b="0" kern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de-DE" sz="2000" kern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January</a:t>
            </a:r>
            <a:r>
              <a:rPr lang="de-DE" sz="20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25th</a:t>
            </a:r>
            <a:r>
              <a:rPr lang="de-DE" sz="2000" kern="0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de-DE" sz="20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2016 | </a:t>
            </a:r>
            <a:r>
              <a:rPr lang="de-DE" sz="20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4.30 </a:t>
            </a:r>
            <a:r>
              <a:rPr lang="de-DE" sz="2000" kern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pm</a:t>
            </a:r>
            <a:r>
              <a:rPr lang="de-DE" sz="20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sz="2000" kern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to</a:t>
            </a:r>
            <a:r>
              <a:rPr lang="de-DE" sz="20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sz="20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6 </a:t>
            </a:r>
            <a:r>
              <a:rPr lang="de-DE" sz="2000" kern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pm</a:t>
            </a:r>
            <a:endParaRPr lang="de-DE" sz="2000" kern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1800" kern="0" dirty="0">
                <a:solidFill>
                  <a:schemeClr val="tx1"/>
                </a:solidFill>
                <a:latin typeface="Calibri" panose="020F0502020204030204" pitchFamily="34" charset="0"/>
              </a:rPr>
              <a:t>Sala </a:t>
            </a:r>
            <a:r>
              <a:rPr lang="it-IT" sz="1800" kern="0" dirty="0" err="1">
                <a:solidFill>
                  <a:schemeClr val="tx1"/>
                </a:solidFill>
                <a:latin typeface="Calibri" panose="020F0502020204030204" pitchFamily="34" charset="0"/>
              </a:rPr>
              <a:t>Triaria</a:t>
            </a:r>
            <a:r>
              <a:rPr lang="it-IT" sz="1800" kern="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sz="18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| </a:t>
            </a:r>
            <a:r>
              <a:rPr lang="it-IT" sz="1800" kern="0" dirty="0">
                <a:solidFill>
                  <a:schemeClr val="tx1"/>
                </a:solidFill>
                <a:latin typeface="Calibri" panose="020F0502020204030204" pitchFamily="34" charset="0"/>
              </a:rPr>
              <a:t>Villa </a:t>
            </a:r>
            <a:r>
              <a:rPr lang="it-IT" sz="18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Schifanoia, via Boccaccio 121</a:t>
            </a:r>
            <a:endParaRPr lang="en-GB" sz="1200" kern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27" name="Picture 15" descr="Logo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14" y="5733256"/>
            <a:ext cx="811991" cy="81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 descr="Y:\shk\SUMMIT SHK\Logos\SUMMIT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5933"/>
            <a:ext cx="2877532" cy="105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Y:\shk\SUMMIT SHK\Logos\UoC_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072" y="5793040"/>
            <a:ext cx="1524046" cy="77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2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sentation_Verwaltung-1">
  <a:themeElements>
    <a:clrScheme name="Prsentation_Verwaltung-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sentation_Verwaltung-1">
      <a:majorFont>
        <a:latin typeface="Arial"/>
        <a:ea typeface="Batang"/>
        <a:cs typeface=""/>
      </a:majorFont>
      <a:minorFont>
        <a:latin typeface="Arial"/>
        <a:ea typeface="Batang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Batang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Batang" pitchFamily="18" charset="-127"/>
          </a:defRPr>
        </a:defPPr>
      </a:lstStyle>
    </a:lnDef>
  </a:objectDefaults>
  <a:extraClrSchemeLst>
    <a:extraClrScheme>
      <a:clrScheme name="Prsentation_Verwaltung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sentation_Verwaltung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sentation_Verwaltung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sentation_Verwaltung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sentation_Verwaltung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sentation_Verwaltung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sentation_Verwaltung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sentation_Verwaltung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sentation_Verwaltung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sentation_Verwaltung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sentation_Verwaltung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sentation_Verwaltung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Prsentation_Verwaltung-1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EINLADUNG Bsc.-Sowi-Studierende</dc:title>
  <dc:creator>Birte Windheuser</dc:creator>
  <cp:lastModifiedBy>Marieke</cp:lastModifiedBy>
  <cp:revision>90</cp:revision>
  <dcterms:created xsi:type="dcterms:W3CDTF">2013-08-14T11:09:35Z</dcterms:created>
  <dcterms:modified xsi:type="dcterms:W3CDTF">2017-01-12T16:48:46Z</dcterms:modified>
</cp:coreProperties>
</file>